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unds  and  Infinitiv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5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8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1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7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8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4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5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2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2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0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runds and infinitives   can function as: NOUNS ( subjects, objects, subject complements)  As subjects, they take a sing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3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6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3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2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6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6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3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6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0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0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2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6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9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10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3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4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5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5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2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7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12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7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5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2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1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2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Экран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2018-03-15T15:13:23Z</dcterms:created>
  <dcterms:modified xsi:type="dcterms:W3CDTF">2018-03-16T05:43:25Z</dcterms:modified>
</cp:coreProperties>
</file>